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6" r:id="rId3"/>
    <p:sldId id="257" r:id="rId4"/>
    <p:sldId id="264" r:id="rId5"/>
    <p:sldId id="26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3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media/model3d1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57364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62620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7910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07092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7749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476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92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04569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3966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12559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9685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66208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8861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9675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32305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25593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4811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511693B-AC70-4AF1-8D36-CD974EF5BA5F}" type="datetimeFigureOut">
              <a:rPr lang="en-GB" smtClean="0"/>
              <a:t>28/05/2019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BCD1CFDA-5884-4EBC-9437-2D6A61D83A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833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VJ2HG4H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VJ2HG4H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VJ2HG4H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G009SVJ2HG4H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4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31D248D0-90D8-4EAF-84EE-DA3868518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0AEEDE-5B47-4550-956F-BE181B867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76" y="3739568"/>
            <a:ext cx="10893094" cy="19159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1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Example of 3D Animation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5D7B12-BDAA-4DA6-B49C-FBE60835F1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323" y="934065"/>
            <a:ext cx="6779521" cy="25170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775805F-9E56-4330-9EA3-04D38DCEC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european-union-anthem">
            <a:hlinkClick r:id="" action="ppaction://media"/>
            <a:extLst>
              <a:ext uri="{FF2B5EF4-FFF2-40B4-BE49-F238E27FC236}">
                <a16:creationId xmlns:a16="http://schemas.microsoft.com/office/drawing/2014/main" id="{2F56A6A5-E8A6-47F6-901E-ABB86901DC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250" out="5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3858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Laptop - Windows menu">
                <a:extLst>
                  <a:ext uri="{FF2B5EF4-FFF2-40B4-BE49-F238E27FC236}">
                    <a16:creationId xmlns:a16="http://schemas.microsoft.com/office/drawing/2014/main" id="{6B0F66C7-3E4D-4C85-B589-EFDF0C5804A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897360" y="2122771"/>
              <a:ext cx="4397279" cy="261245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97279" cy="2612456"/>
                    </a:xfrm>
                    <a:prstGeom prst="rect">
                      <a:avLst/>
                    </a:prstGeom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Laptop - Windows menu">
                <a:extLst>
                  <a:ext uri="{FF2B5EF4-FFF2-40B4-BE49-F238E27FC236}">
                    <a16:creationId xmlns:a16="http://schemas.microsoft.com/office/drawing/2014/main" id="{6B0F66C7-3E4D-4C85-B589-EFDF0C5804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97360" y="2122771"/>
                <a:ext cx="4397279" cy="261245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11420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Laptop - Windows menu">
                <a:extLst>
                  <a:ext uri="{FF2B5EF4-FFF2-40B4-BE49-F238E27FC236}">
                    <a16:creationId xmlns:a16="http://schemas.microsoft.com/office/drawing/2014/main" id="{6B0F66C7-3E4D-4C85-B589-EFDF0C5804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74755998"/>
                  </p:ext>
                </p:extLst>
              </p:nvPr>
            </p:nvGraphicFramePr>
            <p:xfrm>
              <a:off x="3643791" y="1786257"/>
              <a:ext cx="4904415" cy="328548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904415" cy="3285482"/>
                    </a:xfrm>
                    <a:prstGeom prst="rect">
                      <a:avLst/>
                    </a:prstGeom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 ax="-10520642" ay="-1394081" az="10689594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Laptop - Windows menu">
                <a:extLst>
                  <a:ext uri="{FF2B5EF4-FFF2-40B4-BE49-F238E27FC236}">
                    <a16:creationId xmlns:a16="http://schemas.microsoft.com/office/drawing/2014/main" id="{6B0F66C7-3E4D-4C85-B589-EFDF0C5804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43791" y="1786257"/>
                <a:ext cx="4904415" cy="32854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39785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Laptop - Windows menu">
                <a:extLst>
                  <a:ext uri="{FF2B5EF4-FFF2-40B4-BE49-F238E27FC236}">
                    <a16:creationId xmlns:a16="http://schemas.microsoft.com/office/drawing/2014/main" id="{6B0F66C7-3E4D-4C85-B589-EFDF0C5804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81193918"/>
                  </p:ext>
                </p:extLst>
              </p:nvPr>
            </p:nvGraphicFramePr>
            <p:xfrm>
              <a:off x="3662837" y="1862442"/>
              <a:ext cx="4866322" cy="313311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866322" cy="3133111"/>
                    </a:xfrm>
                    <a:prstGeom prst="rect">
                      <a:avLst/>
                    </a:prstGeom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 ax="10620230" ay="3380892" az="10650317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54186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Laptop - Windows menu">
                <a:extLst>
                  <a:ext uri="{FF2B5EF4-FFF2-40B4-BE49-F238E27FC236}">
                    <a16:creationId xmlns:a16="http://schemas.microsoft.com/office/drawing/2014/main" id="{6B0F66C7-3E4D-4C85-B589-EFDF0C5804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62837" y="1862442"/>
                <a:ext cx="4866322" cy="313311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76966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Laptop - Windows menu">
                <a:extLst>
                  <a:ext uri="{FF2B5EF4-FFF2-40B4-BE49-F238E27FC236}">
                    <a16:creationId xmlns:a16="http://schemas.microsoft.com/office/drawing/2014/main" id="{6B0F66C7-3E4D-4C85-B589-EFDF0C5804A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75886039"/>
                  </p:ext>
                </p:extLst>
              </p:nvPr>
            </p:nvGraphicFramePr>
            <p:xfrm>
              <a:off x="2645681" y="561129"/>
              <a:ext cx="5625865" cy="520216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25865" cy="5202161"/>
                    </a:xfrm>
                    <a:prstGeom prst="rect">
                      <a:avLst/>
                    </a:prstGeom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 ax="1147622" ay="-2330936" az="-736371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65055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Laptop - Windows menu">
                <a:extLst>
                  <a:ext uri="{FF2B5EF4-FFF2-40B4-BE49-F238E27FC236}">
                    <a16:creationId xmlns:a16="http://schemas.microsoft.com/office/drawing/2014/main" id="{6B0F66C7-3E4D-4C85-B589-EFDF0C5804A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45681" y="561129"/>
                <a:ext cx="5625865" cy="520216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26053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</Words>
  <Application>Microsoft Office PowerPoint</Application>
  <PresentationFormat>Widescreen</PresentationFormat>
  <Paragraphs>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 Boardroom</vt:lpstr>
      <vt:lpstr>Example of 3D Animation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of 3D Animation</dc:title>
  <dc:creator>Leslie Black (Admin)</dc:creator>
  <cp:lastModifiedBy>Leslie Black (Admin)</cp:lastModifiedBy>
  <cp:revision>8</cp:revision>
  <dcterms:created xsi:type="dcterms:W3CDTF">2019-05-28T13:42:17Z</dcterms:created>
  <dcterms:modified xsi:type="dcterms:W3CDTF">2019-05-28T13:53:41Z</dcterms:modified>
</cp:coreProperties>
</file>